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7" r:id="rId2"/>
    <p:sldId id="258" r:id="rId3"/>
    <p:sldId id="262" r:id="rId4"/>
    <p:sldId id="259" r:id="rId5"/>
    <p:sldId id="260" r:id="rId6"/>
    <p:sldId id="261" r:id="rId7"/>
    <p:sldId id="263" r:id="rId8"/>
    <p:sldId id="264"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8" d="100"/>
          <a:sy n="98" d="100"/>
        </p:scale>
        <p:origin x="-640"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heme" Target="theme/theme1.xml"/><Relationship Id="rId10" Type="http://schemas.openxmlformats.org/officeDocument/2006/relationships/printerSettings" Target="printerSettings/printerSettings1.bin"/><Relationship Id="rId5"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F259B62-B9B8-9B49-8D72-4AA98DCBF044}"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C732F4-D6BB-284A-A830-01978C9BC72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259B62-B9B8-9B49-8D72-4AA98DCBF044}"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C732F4-D6BB-284A-A830-01978C9BC7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259B62-B9B8-9B49-8D72-4AA98DCBF044}"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C732F4-D6BB-284A-A830-01978C9BC72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259B62-B9B8-9B49-8D72-4AA98DCBF044}"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C732F4-D6BB-284A-A830-01978C9BC72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259B62-B9B8-9B49-8D72-4AA98DCBF044}"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C732F4-D6BB-284A-A830-01978C9BC72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F259B62-B9B8-9B49-8D72-4AA98DCBF044}"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C732F4-D6BB-284A-A830-01978C9BC72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F259B62-B9B8-9B49-8D72-4AA98DCBF044}" type="datetimeFigureOut">
              <a:rPr lang="en-US" smtClean="0"/>
              <a:pPr/>
              <a:t>4/23/10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C732F4-D6BB-284A-A830-01978C9BC72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F259B62-B9B8-9B49-8D72-4AA98DCBF044}" type="datetimeFigureOut">
              <a:rPr lang="en-US" smtClean="0"/>
              <a:pPr/>
              <a:t>4/23/10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C732F4-D6BB-284A-A830-01978C9BC72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259B62-B9B8-9B49-8D72-4AA98DCBF044}" type="datetimeFigureOut">
              <a:rPr lang="en-US" smtClean="0"/>
              <a:pPr/>
              <a:t>4/23/10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C732F4-D6BB-284A-A830-01978C9BC7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259B62-B9B8-9B49-8D72-4AA98DCBF044}"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C732F4-D6BB-284A-A830-01978C9BC72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259B62-B9B8-9B49-8D72-4AA98DCBF044}"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C732F4-D6BB-284A-A830-01978C9BC72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259B62-B9B8-9B49-8D72-4AA98DCBF044}" type="datetimeFigureOut">
              <a:rPr lang="en-US" smtClean="0"/>
              <a:pPr/>
              <a:t>4/23/10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C732F4-D6BB-284A-A830-01978C9BC72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Picture Placeholder 7"/>
          <p:cNvSpPr>
            <a:spLocks noGrp="1"/>
          </p:cNvSpPr>
          <p:nvPr>
            <p:ph type="pic" idx="1"/>
          </p:nvPr>
        </p:nvSpPr>
        <p:spPr>
          <a:xfrm>
            <a:off x="1792288" y="612775"/>
            <a:ext cx="5486400" cy="2282825"/>
          </a:xfrm>
        </p:spPr>
      </p:sp>
      <p:sp>
        <p:nvSpPr>
          <p:cNvPr id="9" name="Text Placeholder 8"/>
          <p:cNvSpPr>
            <a:spLocks noGrp="1"/>
          </p:cNvSpPr>
          <p:nvPr>
            <p:ph type="body" sz="half" idx="2"/>
          </p:nvPr>
        </p:nvSpPr>
        <p:spPr>
          <a:xfrm>
            <a:off x="1792288" y="3200400"/>
            <a:ext cx="5486400" cy="2971800"/>
          </a:xfrm>
        </p:spPr>
        <p:txBody>
          <a:bodyPr>
            <a:normAutofit/>
          </a:bodyPr>
          <a:lstStyle/>
          <a:p>
            <a:r>
              <a:rPr lang="en-US" sz="2400" dirty="0" smtClean="0"/>
              <a:t>Once upon a time it was a cool warm night when Mia the bear decided to go for a two mile run. So then she went outside and began to run. Mia was having so much fun running.</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Picture Placeholder 7"/>
          <p:cNvSpPr>
            <a:spLocks noGrp="1"/>
          </p:cNvSpPr>
          <p:nvPr>
            <p:ph type="pic" idx="1"/>
          </p:nvPr>
        </p:nvSpPr>
        <p:spPr>
          <a:xfrm>
            <a:off x="1792288" y="612775"/>
            <a:ext cx="5486400" cy="1901825"/>
          </a:xfrm>
        </p:spPr>
      </p:sp>
      <p:sp>
        <p:nvSpPr>
          <p:cNvPr id="9" name="Text Placeholder 8"/>
          <p:cNvSpPr>
            <a:spLocks noGrp="1"/>
          </p:cNvSpPr>
          <p:nvPr>
            <p:ph type="body" sz="half" idx="2"/>
          </p:nvPr>
        </p:nvSpPr>
        <p:spPr>
          <a:xfrm>
            <a:off x="1792288" y="3886200"/>
            <a:ext cx="5486400" cy="2286000"/>
          </a:xfrm>
        </p:spPr>
        <p:txBody>
          <a:bodyPr>
            <a:normAutofit/>
          </a:bodyPr>
          <a:lstStyle/>
          <a:p>
            <a:r>
              <a:rPr lang="en-US" sz="2400" dirty="0" smtClean="0"/>
              <a:t>While Mia was running she was having so much fun she did not notice the sign that said two miles so she just kept running. But she did notice the sign that said four miles</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Picture Placeholder 7"/>
          <p:cNvSpPr>
            <a:spLocks noGrp="1"/>
          </p:cNvSpPr>
          <p:nvPr>
            <p:ph type="pic" idx="1"/>
          </p:nvPr>
        </p:nvSpPr>
        <p:spPr>
          <a:xfrm>
            <a:off x="1792288" y="609600"/>
            <a:ext cx="5486400" cy="2438400"/>
          </a:xfrm>
        </p:spPr>
      </p:sp>
      <p:sp>
        <p:nvSpPr>
          <p:cNvPr id="9" name="Text Placeholder 8"/>
          <p:cNvSpPr>
            <a:spLocks noGrp="1"/>
          </p:cNvSpPr>
          <p:nvPr>
            <p:ph type="body" sz="half" idx="2"/>
          </p:nvPr>
        </p:nvSpPr>
        <p:spPr>
          <a:xfrm>
            <a:off x="1792288" y="3733800"/>
            <a:ext cx="5486400" cy="2438400"/>
          </a:xfrm>
        </p:spPr>
        <p:txBody>
          <a:bodyPr>
            <a:normAutofit/>
          </a:bodyPr>
          <a:lstStyle/>
          <a:p>
            <a:r>
              <a:rPr lang="en-US" sz="2400" dirty="0" smtClean="0"/>
              <a:t>Since Mia the bear did notice the sign that said four miles she was lost. She was so scared because she was in the forest, it was the night , and she didn’t know the way back home.</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Picture Placeholder 7"/>
          <p:cNvSpPr>
            <a:spLocks noGrp="1"/>
          </p:cNvSpPr>
          <p:nvPr>
            <p:ph type="pic" idx="1"/>
          </p:nvPr>
        </p:nvSpPr>
        <p:spPr>
          <a:xfrm>
            <a:off x="1792288" y="612775"/>
            <a:ext cx="5486400" cy="2359025"/>
          </a:xfrm>
        </p:spPr>
      </p:sp>
      <p:sp>
        <p:nvSpPr>
          <p:cNvPr id="9" name="Text Placeholder 8"/>
          <p:cNvSpPr>
            <a:spLocks noGrp="1"/>
          </p:cNvSpPr>
          <p:nvPr>
            <p:ph type="body" sz="half" idx="2"/>
          </p:nvPr>
        </p:nvSpPr>
        <p:spPr>
          <a:xfrm>
            <a:off x="1792288" y="3733800"/>
            <a:ext cx="5486400" cy="2438400"/>
          </a:xfrm>
        </p:spPr>
        <p:txBody>
          <a:bodyPr>
            <a:normAutofit/>
          </a:bodyPr>
          <a:lstStyle/>
          <a:p>
            <a:r>
              <a:rPr lang="en-US" sz="2400" dirty="0" smtClean="0"/>
              <a:t> “ OHH NO !” said Mia </a:t>
            </a:r>
          </a:p>
          <a:p>
            <a:r>
              <a:rPr lang="en-US" sz="2400" dirty="0" smtClean="0"/>
              <a:t> “I’m going to be late for supper mom is going to be so mad at me.” </a:t>
            </a: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Picture Placeholder 7"/>
          <p:cNvSpPr>
            <a:spLocks noGrp="1"/>
          </p:cNvSpPr>
          <p:nvPr>
            <p:ph type="pic" idx="1"/>
          </p:nvPr>
        </p:nvSpPr>
        <p:spPr>
          <a:xfrm>
            <a:off x="1792288" y="612775"/>
            <a:ext cx="5486400" cy="2206625"/>
          </a:xfrm>
        </p:spPr>
      </p:sp>
      <p:sp>
        <p:nvSpPr>
          <p:cNvPr id="9" name="Text Placeholder 8"/>
          <p:cNvSpPr>
            <a:spLocks noGrp="1"/>
          </p:cNvSpPr>
          <p:nvPr>
            <p:ph type="body" sz="half" idx="2"/>
          </p:nvPr>
        </p:nvSpPr>
        <p:spPr>
          <a:xfrm>
            <a:off x="1792288" y="3352800"/>
            <a:ext cx="5486400" cy="3505200"/>
          </a:xfrm>
        </p:spPr>
        <p:txBody>
          <a:bodyPr>
            <a:normAutofit/>
          </a:bodyPr>
          <a:lstStyle/>
          <a:p>
            <a:r>
              <a:rPr lang="en-US" sz="2400" dirty="0" smtClean="0"/>
              <a:t>Then Mia starts walking the right direction but she doesn’t know that. Then Mia’s mom called out</a:t>
            </a:r>
          </a:p>
          <a:p>
            <a:r>
              <a:rPr lang="en-US" sz="2400" dirty="0" smtClean="0"/>
              <a:t> “MIA ITS TIME TO COME HOME NOW YOU DON’T WANT TO BE LATE FOR SUPPER”.</a:t>
            </a:r>
          </a:p>
          <a:p>
            <a:r>
              <a:rPr lang="en-US" sz="2400" dirty="0" smtClean="0"/>
              <a:t>“That’s strange I usually say that and she answers me.” Let me go out and look for her.</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Picture Placeholder 7"/>
          <p:cNvSpPr>
            <a:spLocks noGrp="1"/>
          </p:cNvSpPr>
          <p:nvPr>
            <p:ph type="pic" idx="1"/>
          </p:nvPr>
        </p:nvSpPr>
        <p:spPr>
          <a:xfrm>
            <a:off x="1792288" y="612775"/>
            <a:ext cx="5486400" cy="2282825"/>
          </a:xfrm>
        </p:spPr>
      </p:sp>
      <p:sp>
        <p:nvSpPr>
          <p:cNvPr id="9" name="Text Placeholder 8"/>
          <p:cNvSpPr>
            <a:spLocks noGrp="1"/>
          </p:cNvSpPr>
          <p:nvPr>
            <p:ph type="body" sz="half" idx="2"/>
          </p:nvPr>
        </p:nvSpPr>
        <p:spPr>
          <a:xfrm>
            <a:off x="1792288" y="3657600"/>
            <a:ext cx="5486400" cy="2514600"/>
          </a:xfrm>
        </p:spPr>
        <p:txBody>
          <a:bodyPr>
            <a:normAutofit/>
          </a:bodyPr>
          <a:lstStyle/>
          <a:p>
            <a:r>
              <a:rPr lang="en-US" sz="2400" dirty="0" smtClean="0"/>
              <a:t>Soon Mia walked 1 mile . So did her mom . In the mean while Mia walked 1 more mile so did </a:t>
            </a:r>
            <a:r>
              <a:rPr lang="en-US" sz="2400" smtClean="0"/>
              <a:t>her mom .</a:t>
            </a: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Picture Placeholder 7"/>
          <p:cNvSpPr>
            <a:spLocks noGrp="1"/>
          </p:cNvSpPr>
          <p:nvPr>
            <p:ph type="pic" idx="1"/>
          </p:nvPr>
        </p:nvSpPr>
        <p:spPr>
          <a:xfrm>
            <a:off x="1792288" y="612775"/>
            <a:ext cx="5486400" cy="2435225"/>
          </a:xfrm>
        </p:spPr>
      </p:sp>
      <p:sp>
        <p:nvSpPr>
          <p:cNvPr id="9" name="Text Placeholder 8"/>
          <p:cNvSpPr>
            <a:spLocks noGrp="1"/>
          </p:cNvSpPr>
          <p:nvPr>
            <p:ph type="body" sz="half" idx="2"/>
          </p:nvPr>
        </p:nvSpPr>
        <p:spPr>
          <a:xfrm>
            <a:off x="1792288" y="4572000"/>
            <a:ext cx="5486400" cy="1600200"/>
          </a:xfrm>
        </p:spPr>
        <p:txBody>
          <a:bodyPr/>
          <a:lstStyle/>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Picture Placeholder 7"/>
          <p:cNvSpPr>
            <a:spLocks noGrp="1"/>
          </p:cNvSpPr>
          <p:nvPr>
            <p:ph type="pic" idx="1"/>
          </p:nvPr>
        </p:nvSpPr>
        <p:spPr>
          <a:xfrm>
            <a:off x="1792288" y="612775"/>
            <a:ext cx="5486400" cy="3425825"/>
          </a:xfrm>
        </p:spPr>
      </p:sp>
      <p:sp>
        <p:nvSpPr>
          <p:cNvPr id="9" name="Text Placeholder 8"/>
          <p:cNvSpPr>
            <a:spLocks noGrp="1"/>
          </p:cNvSpPr>
          <p:nvPr>
            <p:ph type="body" sz="half" idx="2"/>
          </p:nvPr>
        </p:nvSpPr>
        <p:spPr>
          <a:xfrm>
            <a:off x="1792288" y="4572000"/>
            <a:ext cx="5486400" cy="1600200"/>
          </a:xfrm>
        </p:spPr>
        <p:txBody>
          <a:bodyPr/>
          <a:lstStyle/>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154</TotalTime>
  <Words>230</Words>
  <Application>Microsoft Macintosh PowerPoint</Application>
  <PresentationFormat>On-screen Show (4:3)</PresentationFormat>
  <Paragraphs>9</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5</cp:revision>
  <dcterms:created xsi:type="dcterms:W3CDTF">2010-04-23T12:27:44Z</dcterms:created>
  <dcterms:modified xsi:type="dcterms:W3CDTF">2010-04-23T14:01:38Z</dcterms:modified>
</cp:coreProperties>
</file>